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6858000" cy="9144000" type="screen4x3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270" y="-17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7438C-353A-412B-ABAE-222563356935}" type="datetimeFigureOut">
              <a:rPr lang="de-DE" smtClean="0"/>
              <a:t>06.03.2018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A52B9-642E-4698-8F2C-56B0462B3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626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06.03.2018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43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06.03.2018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17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06.03.2018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81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06.03.2018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71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06.03.2018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79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06.03.2018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11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06.03.2018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13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06.03.2018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53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06.03.2018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07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06.03.2018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71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06.03.2018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49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03E50-C33D-47C9-BF97-8D519EEF1CCA}" type="datetimeFigureOut">
              <a:rPr lang="de-DE" smtClean="0"/>
              <a:t>06.03.2018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10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6"/>
            </a:gs>
            <a:gs pos="1000">
              <a:srgbClr val="85C2FF"/>
            </a:gs>
            <a:gs pos="47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3578084" y="4555449"/>
            <a:ext cx="1863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smtClean="0">
                <a:latin typeface="Baskerville Old Face" panose="02020602080505020303" pitchFamily="18" charset="0"/>
              </a:rPr>
              <a:t>Am </a:t>
            </a:r>
            <a:r>
              <a:rPr lang="de-DE" sz="2000" b="1" dirty="0" smtClean="0">
                <a:latin typeface="Baskerville Old Face" panose="02020602080505020303" pitchFamily="18" charset="0"/>
              </a:rPr>
              <a:t>22.04.2018 </a:t>
            </a:r>
            <a:endParaRPr lang="de-DE" sz="2000" b="1" dirty="0" smtClean="0">
              <a:latin typeface="Baskerville Old Face" panose="02020602080505020303" pitchFamily="18" charset="0"/>
            </a:endParaRPr>
          </a:p>
          <a:p>
            <a:pPr algn="ctr"/>
            <a:r>
              <a:rPr lang="de-DE" sz="2000" dirty="0" smtClean="0">
                <a:latin typeface="Baskerville Old Face" panose="02020602080505020303" pitchFamily="18" charset="0"/>
              </a:rPr>
              <a:t>von </a:t>
            </a:r>
            <a:r>
              <a:rPr lang="de-DE" sz="2000" dirty="0" smtClean="0">
                <a:latin typeface="Baskerville Old Face" panose="02020602080505020303" pitchFamily="18" charset="0"/>
              </a:rPr>
              <a:t>10 </a:t>
            </a:r>
            <a:r>
              <a:rPr lang="de-DE" sz="2000" dirty="0" smtClean="0">
                <a:latin typeface="Baskerville Old Face" panose="02020602080505020303" pitchFamily="18" charset="0"/>
              </a:rPr>
              <a:t>– </a:t>
            </a:r>
            <a:r>
              <a:rPr lang="de-DE" sz="2000" dirty="0" smtClean="0">
                <a:latin typeface="Baskerville Old Face" panose="02020602080505020303" pitchFamily="18" charset="0"/>
              </a:rPr>
              <a:t>13 </a:t>
            </a:r>
            <a:r>
              <a:rPr lang="de-DE" sz="2000" dirty="0" smtClean="0">
                <a:latin typeface="Baskerville Old Face" panose="02020602080505020303" pitchFamily="18" charset="0"/>
              </a:rPr>
              <a:t>Uhr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052736" y="4626746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WANN?</a:t>
            </a:r>
            <a:endParaRPr lang="de-DE" sz="3600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384792" y="5238257"/>
            <a:ext cx="2249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smtClean="0">
                <a:latin typeface="Baskerville Old Face" panose="02020602080505020303" pitchFamily="18" charset="0"/>
              </a:rPr>
              <a:t>Am Weißensee 6</a:t>
            </a:r>
            <a:r>
              <a:rPr lang="de-DE" sz="2000" dirty="0" smtClean="0">
                <a:latin typeface="Baskerville Old Face" panose="02020602080505020303" pitchFamily="18" charset="0"/>
              </a:rPr>
              <a:t>, </a:t>
            </a:r>
          </a:p>
          <a:p>
            <a:pPr algn="ctr"/>
            <a:r>
              <a:rPr lang="de-DE" sz="2000" dirty="0" smtClean="0">
                <a:latin typeface="Baskerville Old Face" panose="02020602080505020303" pitchFamily="18" charset="0"/>
              </a:rPr>
              <a:t>Nürnberg-Katzwang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052736" y="5309555"/>
            <a:ext cx="1258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D60093"/>
                </a:solidFill>
                <a:latin typeface="Baskerville Old Face" panose="02020602080505020303" pitchFamily="18" charset="0"/>
              </a:rPr>
              <a:t>WO?</a:t>
            </a:r>
            <a:endParaRPr lang="de-DE" sz="3600" dirty="0">
              <a:solidFill>
                <a:srgbClr val="D60093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832400" y="5944484"/>
            <a:ext cx="3354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smtClean="0">
                <a:latin typeface="Baskerville Old Face" panose="02020602080505020303" pitchFamily="18" charset="0"/>
              </a:rPr>
              <a:t>Kleidung, Spielsachen</a:t>
            </a:r>
            <a:r>
              <a:rPr lang="de-DE" sz="2000" dirty="0" smtClean="0">
                <a:latin typeface="Baskerville Old Face" panose="02020602080505020303" pitchFamily="18" charset="0"/>
              </a:rPr>
              <a:t> und Co.</a:t>
            </a:r>
          </a:p>
          <a:p>
            <a:pPr algn="ctr"/>
            <a:r>
              <a:rPr lang="de-DE" sz="2000" dirty="0" smtClean="0">
                <a:latin typeface="Baskerville Old Face" panose="02020602080505020303" pitchFamily="18" charset="0"/>
              </a:rPr>
              <a:t>für kleine und große Kinder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052736" y="6015778"/>
            <a:ext cx="1443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WAS?</a:t>
            </a:r>
            <a:endParaRPr lang="de-DE" sz="36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2" name="Picture 2" descr="http://www.nacch.com/_Media/chf-cartoon-kids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47"/>
          <a:stretch/>
        </p:blipFill>
        <p:spPr bwMode="auto">
          <a:xfrm>
            <a:off x="140121" y="15876"/>
            <a:ext cx="6578005" cy="12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www.nacch.com/_Media/chf-cartoon-kids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47"/>
          <a:stretch/>
        </p:blipFill>
        <p:spPr bwMode="auto">
          <a:xfrm>
            <a:off x="140121" y="7884368"/>
            <a:ext cx="657800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feld 19"/>
          <p:cNvSpPr txBox="1"/>
          <p:nvPr/>
        </p:nvSpPr>
        <p:spPr>
          <a:xfrm>
            <a:off x="264840" y="1714327"/>
            <a:ext cx="638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I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T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latin typeface="Jokerman" panose="04090605060D06020702" pitchFamily="82" charset="0"/>
              </a:rPr>
              <a:t> 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D60093"/>
                </a:solidFill>
                <a:latin typeface="Jokerman" panose="04090605060D06020702" pitchFamily="82" charset="0"/>
              </a:rPr>
              <a:t>U</a:t>
            </a:r>
            <a:r>
              <a:rPr lang="de-DE" sz="4400" dirty="0" smtClean="0">
                <a:solidFill>
                  <a:schemeClr val="accent6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00B0F0"/>
                </a:solidFill>
                <a:latin typeface="Jokerman" panose="04090605060D06020702" pitchFamily="82" charset="0"/>
              </a:rPr>
              <a:t>T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E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R</a:t>
            </a:r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B</a:t>
            </a:r>
            <a:r>
              <a:rPr lang="de-DE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Jokerman" panose="04090605060D06020702" pitchFamily="82" charset="0"/>
              </a:rPr>
              <a:t>U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T</a:t>
            </a:r>
            <a:endParaRPr lang="de-DE" sz="4400" dirty="0">
              <a:solidFill>
                <a:srgbClr val="7030A0"/>
              </a:solidFill>
              <a:latin typeface="Jokerman" panose="04090605060D06020702" pitchFamily="8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979381" y="2647758"/>
            <a:ext cx="2956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7030A0"/>
                </a:solidFill>
              </a:rPr>
              <a:t>lädt  herzlich ein zum </a:t>
            </a:r>
            <a:endParaRPr lang="de-DE" sz="2400" b="1" dirty="0">
              <a:solidFill>
                <a:srgbClr val="7030A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64840" y="3419872"/>
            <a:ext cx="638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I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D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E</a:t>
            </a:r>
            <a:r>
              <a:rPr lang="de-DE" sz="4400" dirty="0" smtClean="0">
                <a:solidFill>
                  <a:srgbClr val="D60093"/>
                </a:solidFill>
                <a:latin typeface="Jokerman" panose="04090605060D06020702" pitchFamily="82" charset="0"/>
              </a:rPr>
              <a:t>R</a:t>
            </a:r>
            <a:r>
              <a:rPr lang="de-DE" sz="4400" dirty="0" smtClean="0">
                <a:solidFill>
                  <a:schemeClr val="accent6"/>
                </a:solidFill>
                <a:latin typeface="Jokerman" panose="04090605060D06020702" pitchFamily="82" charset="0"/>
              </a:rPr>
              <a:t>B</a:t>
            </a:r>
            <a:r>
              <a:rPr lang="de-DE" sz="4400" dirty="0" smtClean="0">
                <a:solidFill>
                  <a:srgbClr val="00B0F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S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R</a:t>
            </a:r>
            <a:endParaRPr lang="de-DE" sz="4400" dirty="0">
              <a:solidFill>
                <a:srgbClr val="FF0000"/>
              </a:solidFill>
              <a:latin typeface="Jokerman" panose="04090605060D06020702" pitchFamily="82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35682" y="7350695"/>
            <a:ext cx="6568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4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de-DE" sz="2000" dirty="0"/>
              <a:t>Mit </a:t>
            </a:r>
            <a:r>
              <a:rPr lang="de-DE" sz="2000" dirty="0" smtClean="0"/>
              <a:t>Kuchenbuffet </a:t>
            </a:r>
            <a:r>
              <a:rPr lang="de-DE" sz="1400" dirty="0" smtClean="0"/>
              <a:t>(</a:t>
            </a:r>
            <a:r>
              <a:rPr lang="de-DE" sz="1400" dirty="0"/>
              <a:t>auch zum Mitnehmen</a:t>
            </a:r>
            <a:r>
              <a:rPr lang="de-DE" sz="1400" dirty="0" smtClean="0"/>
              <a:t>)</a:t>
            </a:r>
            <a:r>
              <a:rPr lang="de-DE" sz="2000" dirty="0" smtClean="0"/>
              <a:t> und Spielecke!!!</a:t>
            </a: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3773393" y="8894006"/>
            <a:ext cx="31085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Quelle Bild: wwwnacch.com/</a:t>
            </a:r>
            <a:r>
              <a:rPr lang="de-DE" sz="1000" dirty="0" err="1" smtClean="0"/>
              <a:t>media</a:t>
            </a:r>
            <a:r>
              <a:rPr lang="de-DE" sz="1000" dirty="0" smtClean="0"/>
              <a:t>/chf-cartoon-kids.gif.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316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6"/>
            </a:gs>
            <a:gs pos="1000">
              <a:srgbClr val="85C2FF"/>
            </a:gs>
            <a:gs pos="47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3578084" y="4555449"/>
            <a:ext cx="1863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>
                <a:latin typeface="Baskerville Old Face" panose="02020602080505020303" pitchFamily="18" charset="0"/>
              </a:rPr>
              <a:t>Am 22.04.2018 </a:t>
            </a:r>
          </a:p>
          <a:p>
            <a:pPr algn="ctr"/>
            <a:r>
              <a:rPr lang="de-DE" sz="2000" dirty="0">
                <a:latin typeface="Baskerville Old Face" panose="02020602080505020303" pitchFamily="18" charset="0"/>
              </a:rPr>
              <a:t>von 10 – 13 Uhr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052736" y="4626746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WANN?</a:t>
            </a:r>
            <a:endParaRPr lang="de-DE" sz="3600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384792" y="5238257"/>
            <a:ext cx="2249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smtClean="0">
                <a:latin typeface="Baskerville Old Face" panose="02020602080505020303" pitchFamily="18" charset="0"/>
              </a:rPr>
              <a:t>Am Weißensee 6</a:t>
            </a:r>
            <a:r>
              <a:rPr lang="de-DE" sz="2000" dirty="0" smtClean="0">
                <a:latin typeface="Baskerville Old Face" panose="02020602080505020303" pitchFamily="18" charset="0"/>
              </a:rPr>
              <a:t>, </a:t>
            </a:r>
          </a:p>
          <a:p>
            <a:pPr algn="ctr"/>
            <a:r>
              <a:rPr lang="de-DE" sz="2000" dirty="0" smtClean="0">
                <a:latin typeface="Baskerville Old Face" panose="02020602080505020303" pitchFamily="18" charset="0"/>
              </a:rPr>
              <a:t>Nürnberg-Katzwang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052736" y="5309555"/>
            <a:ext cx="1258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D60093"/>
                </a:solidFill>
                <a:latin typeface="Baskerville Old Face" panose="02020602080505020303" pitchFamily="18" charset="0"/>
              </a:rPr>
              <a:t>WO?</a:t>
            </a:r>
            <a:endParaRPr lang="de-DE" sz="3600" dirty="0">
              <a:solidFill>
                <a:srgbClr val="D60093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832400" y="5944484"/>
            <a:ext cx="3354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smtClean="0">
                <a:latin typeface="Baskerville Old Face" panose="02020602080505020303" pitchFamily="18" charset="0"/>
              </a:rPr>
              <a:t>Kleidung, Spielsachen</a:t>
            </a:r>
            <a:r>
              <a:rPr lang="de-DE" sz="2000" dirty="0" smtClean="0">
                <a:latin typeface="Baskerville Old Face" panose="02020602080505020303" pitchFamily="18" charset="0"/>
              </a:rPr>
              <a:t> und Co.</a:t>
            </a:r>
          </a:p>
          <a:p>
            <a:pPr algn="ctr"/>
            <a:r>
              <a:rPr lang="de-DE" sz="2000" dirty="0" smtClean="0">
                <a:latin typeface="Baskerville Old Face" panose="02020602080505020303" pitchFamily="18" charset="0"/>
              </a:rPr>
              <a:t>für kleine und große Kinder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052736" y="6015778"/>
            <a:ext cx="1443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WAS?</a:t>
            </a:r>
            <a:endParaRPr lang="de-DE" sz="36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2" name="Picture 2" descr="http://www.nacch.com/_Media/chf-cartoon-kids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47"/>
          <a:stretch/>
        </p:blipFill>
        <p:spPr bwMode="auto">
          <a:xfrm>
            <a:off x="140121" y="15876"/>
            <a:ext cx="6578005" cy="12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www.nacch.com/_Media/chf-cartoon-kids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47"/>
          <a:stretch/>
        </p:blipFill>
        <p:spPr bwMode="auto">
          <a:xfrm>
            <a:off x="140121" y="7884368"/>
            <a:ext cx="657800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feld 19"/>
          <p:cNvSpPr txBox="1"/>
          <p:nvPr/>
        </p:nvSpPr>
        <p:spPr>
          <a:xfrm>
            <a:off x="264840" y="1714327"/>
            <a:ext cx="638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I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T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latin typeface="Jokerman" panose="04090605060D06020702" pitchFamily="82" charset="0"/>
              </a:rPr>
              <a:t> 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D60093"/>
                </a:solidFill>
                <a:latin typeface="Jokerman" panose="04090605060D06020702" pitchFamily="82" charset="0"/>
              </a:rPr>
              <a:t>U</a:t>
            </a:r>
            <a:r>
              <a:rPr lang="de-DE" sz="4400" dirty="0" smtClean="0">
                <a:solidFill>
                  <a:schemeClr val="accent6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00B0F0"/>
                </a:solidFill>
                <a:latin typeface="Jokerman" panose="04090605060D06020702" pitchFamily="82" charset="0"/>
              </a:rPr>
              <a:t>T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E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R</a:t>
            </a:r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B</a:t>
            </a:r>
            <a:r>
              <a:rPr lang="de-DE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Jokerman" panose="04090605060D06020702" pitchFamily="82" charset="0"/>
              </a:rPr>
              <a:t>U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T</a:t>
            </a:r>
            <a:endParaRPr lang="de-DE" sz="4400" dirty="0">
              <a:solidFill>
                <a:srgbClr val="7030A0"/>
              </a:solidFill>
              <a:latin typeface="Jokerman" panose="04090605060D06020702" pitchFamily="8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979381" y="2647758"/>
            <a:ext cx="2956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7030A0"/>
                </a:solidFill>
              </a:rPr>
              <a:t>lädt  herzlich ein zum </a:t>
            </a:r>
            <a:endParaRPr lang="de-DE" sz="2400" b="1" dirty="0">
              <a:solidFill>
                <a:srgbClr val="7030A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64840" y="3419872"/>
            <a:ext cx="638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I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D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E</a:t>
            </a:r>
            <a:r>
              <a:rPr lang="de-DE" sz="4400" dirty="0" smtClean="0">
                <a:solidFill>
                  <a:srgbClr val="D60093"/>
                </a:solidFill>
                <a:latin typeface="Jokerman" panose="04090605060D06020702" pitchFamily="82" charset="0"/>
              </a:rPr>
              <a:t>R</a:t>
            </a:r>
            <a:r>
              <a:rPr lang="de-DE" sz="4400" dirty="0" smtClean="0">
                <a:solidFill>
                  <a:schemeClr val="accent6"/>
                </a:solidFill>
                <a:latin typeface="Jokerman" panose="04090605060D06020702" pitchFamily="82" charset="0"/>
              </a:rPr>
              <a:t>B</a:t>
            </a:r>
            <a:r>
              <a:rPr lang="de-DE" sz="4400" dirty="0" smtClean="0">
                <a:solidFill>
                  <a:srgbClr val="00B0F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S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R</a:t>
            </a:r>
            <a:endParaRPr lang="de-DE" sz="4400" dirty="0">
              <a:solidFill>
                <a:srgbClr val="FF0000"/>
              </a:solidFill>
              <a:latin typeface="Jokerman" panose="04090605060D06020702" pitchFamily="82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35682" y="7350695"/>
            <a:ext cx="6568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4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de-DE" sz="2000" dirty="0"/>
              <a:t>Mit </a:t>
            </a:r>
            <a:r>
              <a:rPr lang="de-DE" sz="2000" dirty="0" smtClean="0"/>
              <a:t>Kuchenbuffet </a:t>
            </a:r>
            <a:r>
              <a:rPr lang="de-DE" sz="1400" dirty="0" smtClean="0"/>
              <a:t>(</a:t>
            </a:r>
            <a:r>
              <a:rPr lang="de-DE" sz="1400" dirty="0"/>
              <a:t>auch zum Mitnehmen</a:t>
            </a:r>
            <a:r>
              <a:rPr lang="de-DE" sz="1400" dirty="0" smtClean="0"/>
              <a:t>)</a:t>
            </a:r>
            <a:r>
              <a:rPr lang="de-DE" sz="2000" dirty="0" smtClean="0"/>
              <a:t> und Spielecke!!!</a:t>
            </a: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3773393" y="8894006"/>
            <a:ext cx="31085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Quelle Bild: wwwnacch.com/</a:t>
            </a:r>
            <a:r>
              <a:rPr lang="de-DE" sz="1000" dirty="0" err="1" smtClean="0"/>
              <a:t>media</a:t>
            </a:r>
            <a:r>
              <a:rPr lang="de-DE" sz="1000" dirty="0" smtClean="0"/>
              <a:t>/chf-cartoon-kids.gif.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070967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6"/>
            </a:gs>
            <a:gs pos="1000">
              <a:srgbClr val="85C2FF"/>
            </a:gs>
            <a:gs pos="47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3578084" y="4555449"/>
            <a:ext cx="1863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>
                <a:latin typeface="Baskerville Old Face" panose="02020602080505020303" pitchFamily="18" charset="0"/>
              </a:rPr>
              <a:t>Am 22.04.2018 </a:t>
            </a:r>
          </a:p>
          <a:p>
            <a:pPr algn="ctr"/>
            <a:r>
              <a:rPr lang="de-DE" sz="2000" dirty="0">
                <a:latin typeface="Baskerville Old Face" panose="02020602080505020303" pitchFamily="18" charset="0"/>
              </a:rPr>
              <a:t>von 10 – 13 Uhr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052736" y="4626746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WANN?</a:t>
            </a:r>
            <a:endParaRPr lang="de-DE" sz="3600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384792" y="5238257"/>
            <a:ext cx="2249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smtClean="0">
                <a:latin typeface="Baskerville Old Face" panose="02020602080505020303" pitchFamily="18" charset="0"/>
              </a:rPr>
              <a:t>Am Weißensee 6</a:t>
            </a:r>
            <a:r>
              <a:rPr lang="de-DE" sz="2000" dirty="0" smtClean="0">
                <a:latin typeface="Baskerville Old Face" panose="02020602080505020303" pitchFamily="18" charset="0"/>
              </a:rPr>
              <a:t>, </a:t>
            </a:r>
          </a:p>
          <a:p>
            <a:pPr algn="ctr"/>
            <a:r>
              <a:rPr lang="de-DE" sz="2000" dirty="0" smtClean="0">
                <a:latin typeface="Baskerville Old Face" panose="02020602080505020303" pitchFamily="18" charset="0"/>
              </a:rPr>
              <a:t>Nürnberg-Katzwang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052736" y="5309555"/>
            <a:ext cx="1258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D60093"/>
                </a:solidFill>
                <a:latin typeface="Baskerville Old Face" panose="02020602080505020303" pitchFamily="18" charset="0"/>
              </a:rPr>
              <a:t>WO?</a:t>
            </a:r>
            <a:endParaRPr lang="de-DE" sz="3600" dirty="0">
              <a:solidFill>
                <a:srgbClr val="D60093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832400" y="5944484"/>
            <a:ext cx="3354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smtClean="0">
                <a:latin typeface="Baskerville Old Face" panose="02020602080505020303" pitchFamily="18" charset="0"/>
              </a:rPr>
              <a:t>Kleidung, Spielsachen</a:t>
            </a:r>
            <a:r>
              <a:rPr lang="de-DE" sz="2000" dirty="0" smtClean="0">
                <a:latin typeface="Baskerville Old Face" panose="02020602080505020303" pitchFamily="18" charset="0"/>
              </a:rPr>
              <a:t> und Co.</a:t>
            </a:r>
          </a:p>
          <a:p>
            <a:pPr algn="ctr"/>
            <a:r>
              <a:rPr lang="de-DE" sz="2000" dirty="0" smtClean="0">
                <a:latin typeface="Baskerville Old Face" panose="02020602080505020303" pitchFamily="18" charset="0"/>
              </a:rPr>
              <a:t>für kleine und große Kinder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052736" y="6015778"/>
            <a:ext cx="1443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WAS?</a:t>
            </a:r>
            <a:endParaRPr lang="de-DE" sz="36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2" name="Picture 2" descr="http://www.nacch.com/_Media/chf-cartoon-kids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47"/>
          <a:stretch/>
        </p:blipFill>
        <p:spPr bwMode="auto">
          <a:xfrm>
            <a:off x="140121" y="15876"/>
            <a:ext cx="6578005" cy="12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www.nacch.com/_Media/chf-cartoon-kids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47"/>
          <a:stretch/>
        </p:blipFill>
        <p:spPr bwMode="auto">
          <a:xfrm>
            <a:off x="140121" y="7884368"/>
            <a:ext cx="657800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feld 19"/>
          <p:cNvSpPr txBox="1"/>
          <p:nvPr/>
        </p:nvSpPr>
        <p:spPr>
          <a:xfrm>
            <a:off x="264840" y="1714327"/>
            <a:ext cx="638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I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T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latin typeface="Jokerman" panose="04090605060D06020702" pitchFamily="82" charset="0"/>
              </a:rPr>
              <a:t> 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D60093"/>
                </a:solidFill>
                <a:latin typeface="Jokerman" panose="04090605060D06020702" pitchFamily="82" charset="0"/>
              </a:rPr>
              <a:t>U</a:t>
            </a:r>
            <a:r>
              <a:rPr lang="de-DE" sz="4400" dirty="0" smtClean="0">
                <a:solidFill>
                  <a:schemeClr val="accent6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00B0F0"/>
                </a:solidFill>
                <a:latin typeface="Jokerman" panose="04090605060D06020702" pitchFamily="82" charset="0"/>
              </a:rPr>
              <a:t>T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E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R</a:t>
            </a:r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B</a:t>
            </a:r>
            <a:r>
              <a:rPr lang="de-DE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Jokerman" panose="04090605060D06020702" pitchFamily="82" charset="0"/>
              </a:rPr>
              <a:t>U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T</a:t>
            </a:r>
            <a:endParaRPr lang="de-DE" sz="4400" dirty="0">
              <a:solidFill>
                <a:srgbClr val="7030A0"/>
              </a:solidFill>
              <a:latin typeface="Jokerman" panose="04090605060D06020702" pitchFamily="8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979381" y="2647758"/>
            <a:ext cx="2956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7030A0"/>
                </a:solidFill>
              </a:rPr>
              <a:t>lädt  herzlich ein zum </a:t>
            </a:r>
            <a:endParaRPr lang="de-DE" sz="2400" b="1" dirty="0">
              <a:solidFill>
                <a:srgbClr val="7030A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64840" y="3419872"/>
            <a:ext cx="638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I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D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E</a:t>
            </a:r>
            <a:r>
              <a:rPr lang="de-DE" sz="4400" dirty="0" smtClean="0">
                <a:solidFill>
                  <a:srgbClr val="D60093"/>
                </a:solidFill>
                <a:latin typeface="Jokerman" panose="04090605060D06020702" pitchFamily="82" charset="0"/>
              </a:rPr>
              <a:t>R</a:t>
            </a:r>
            <a:r>
              <a:rPr lang="de-DE" sz="4400" dirty="0" smtClean="0">
                <a:solidFill>
                  <a:schemeClr val="accent6"/>
                </a:solidFill>
                <a:latin typeface="Jokerman" panose="04090605060D06020702" pitchFamily="82" charset="0"/>
              </a:rPr>
              <a:t>B</a:t>
            </a:r>
            <a:r>
              <a:rPr lang="de-DE" sz="4400" dirty="0" smtClean="0">
                <a:solidFill>
                  <a:srgbClr val="00B0F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S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R</a:t>
            </a:r>
            <a:endParaRPr lang="de-DE" sz="4400" dirty="0">
              <a:solidFill>
                <a:srgbClr val="FF0000"/>
              </a:solidFill>
              <a:latin typeface="Jokerman" panose="04090605060D06020702" pitchFamily="82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35682" y="7350695"/>
            <a:ext cx="6568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4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de-DE" sz="2000" dirty="0"/>
              <a:t>Mit </a:t>
            </a:r>
            <a:r>
              <a:rPr lang="de-DE" sz="2000" dirty="0" smtClean="0"/>
              <a:t>Kuchenbuffet </a:t>
            </a:r>
            <a:r>
              <a:rPr lang="de-DE" sz="1400" dirty="0" smtClean="0"/>
              <a:t>(</a:t>
            </a:r>
            <a:r>
              <a:rPr lang="de-DE" sz="1400" dirty="0"/>
              <a:t>auch zum Mitnehmen</a:t>
            </a:r>
            <a:r>
              <a:rPr lang="de-DE" sz="1400" dirty="0" smtClean="0"/>
              <a:t>)</a:t>
            </a:r>
            <a:r>
              <a:rPr lang="de-DE" sz="2000" dirty="0" smtClean="0"/>
              <a:t> und Spielecke!!!</a:t>
            </a: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3773393" y="8894006"/>
            <a:ext cx="31085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Quelle Bild: wwwnacch.com/</a:t>
            </a:r>
            <a:r>
              <a:rPr lang="de-DE" sz="1000" dirty="0" err="1" smtClean="0"/>
              <a:t>media</a:t>
            </a:r>
            <a:r>
              <a:rPr lang="de-DE" sz="1000" dirty="0" smtClean="0"/>
              <a:t>/chf-cartoon-kids.gif.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070967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6"/>
            </a:gs>
            <a:gs pos="1000">
              <a:srgbClr val="85C2FF"/>
            </a:gs>
            <a:gs pos="47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3553633" y="4566703"/>
            <a:ext cx="1863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>
                <a:latin typeface="Baskerville Old Face" panose="02020602080505020303" pitchFamily="18" charset="0"/>
              </a:rPr>
              <a:t>Am 22.04.2018 </a:t>
            </a:r>
          </a:p>
          <a:p>
            <a:pPr algn="ctr"/>
            <a:r>
              <a:rPr lang="de-DE" sz="2000" dirty="0">
                <a:latin typeface="Baskerville Old Face" panose="02020602080505020303" pitchFamily="18" charset="0"/>
              </a:rPr>
              <a:t>von 10 – 13 Uhr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052736" y="4626746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WANN?</a:t>
            </a:r>
            <a:endParaRPr lang="de-DE" sz="3600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384792" y="5238257"/>
            <a:ext cx="2249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smtClean="0">
                <a:latin typeface="Baskerville Old Face" panose="02020602080505020303" pitchFamily="18" charset="0"/>
              </a:rPr>
              <a:t>Am Weißensee 6</a:t>
            </a:r>
            <a:r>
              <a:rPr lang="de-DE" sz="2000" dirty="0" smtClean="0">
                <a:latin typeface="Baskerville Old Face" panose="02020602080505020303" pitchFamily="18" charset="0"/>
              </a:rPr>
              <a:t>, </a:t>
            </a:r>
          </a:p>
          <a:p>
            <a:pPr algn="ctr"/>
            <a:r>
              <a:rPr lang="de-DE" sz="2000" dirty="0" smtClean="0">
                <a:latin typeface="Baskerville Old Face" panose="02020602080505020303" pitchFamily="18" charset="0"/>
              </a:rPr>
              <a:t>Nürnberg-Katzwang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052736" y="5309555"/>
            <a:ext cx="1258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D60093"/>
                </a:solidFill>
                <a:latin typeface="Baskerville Old Face" panose="02020602080505020303" pitchFamily="18" charset="0"/>
              </a:rPr>
              <a:t>WO?</a:t>
            </a:r>
            <a:endParaRPr lang="de-DE" sz="3600" dirty="0">
              <a:solidFill>
                <a:srgbClr val="D60093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832400" y="5944484"/>
            <a:ext cx="3354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smtClean="0">
                <a:latin typeface="Baskerville Old Face" panose="02020602080505020303" pitchFamily="18" charset="0"/>
              </a:rPr>
              <a:t>Kleidung, Spielsachen</a:t>
            </a:r>
            <a:r>
              <a:rPr lang="de-DE" sz="2000" dirty="0" smtClean="0">
                <a:latin typeface="Baskerville Old Face" panose="02020602080505020303" pitchFamily="18" charset="0"/>
              </a:rPr>
              <a:t> und Co.</a:t>
            </a:r>
          </a:p>
          <a:p>
            <a:pPr algn="ctr"/>
            <a:r>
              <a:rPr lang="de-DE" sz="2000" dirty="0" smtClean="0">
                <a:latin typeface="Baskerville Old Face" panose="02020602080505020303" pitchFamily="18" charset="0"/>
              </a:rPr>
              <a:t>für kleine und große Kinder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052736" y="6015778"/>
            <a:ext cx="1443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WAS?</a:t>
            </a:r>
            <a:endParaRPr lang="de-DE" sz="36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2" name="Picture 2" descr="http://www.nacch.com/_Media/chf-cartoon-kids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47"/>
          <a:stretch/>
        </p:blipFill>
        <p:spPr bwMode="auto">
          <a:xfrm>
            <a:off x="140121" y="15876"/>
            <a:ext cx="6578005" cy="12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www.nacch.com/_Media/chf-cartoon-kids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47"/>
          <a:stretch/>
        </p:blipFill>
        <p:spPr bwMode="auto">
          <a:xfrm>
            <a:off x="140121" y="7884368"/>
            <a:ext cx="657800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feld 19"/>
          <p:cNvSpPr txBox="1"/>
          <p:nvPr/>
        </p:nvSpPr>
        <p:spPr>
          <a:xfrm>
            <a:off x="264840" y="1714327"/>
            <a:ext cx="638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I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T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latin typeface="Jokerman" panose="04090605060D06020702" pitchFamily="82" charset="0"/>
              </a:rPr>
              <a:t> 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D60093"/>
                </a:solidFill>
                <a:latin typeface="Jokerman" panose="04090605060D06020702" pitchFamily="82" charset="0"/>
              </a:rPr>
              <a:t>U</a:t>
            </a:r>
            <a:r>
              <a:rPr lang="de-DE" sz="4400" dirty="0" smtClean="0">
                <a:solidFill>
                  <a:schemeClr val="accent6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00B0F0"/>
                </a:solidFill>
                <a:latin typeface="Jokerman" panose="04090605060D06020702" pitchFamily="82" charset="0"/>
              </a:rPr>
              <a:t>T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E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R</a:t>
            </a:r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B</a:t>
            </a:r>
            <a:r>
              <a:rPr lang="de-DE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Jokerman" panose="04090605060D06020702" pitchFamily="82" charset="0"/>
              </a:rPr>
              <a:t>U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T</a:t>
            </a:r>
            <a:endParaRPr lang="de-DE" sz="4400" dirty="0">
              <a:solidFill>
                <a:srgbClr val="7030A0"/>
              </a:solidFill>
              <a:latin typeface="Jokerman" panose="04090605060D06020702" pitchFamily="8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979381" y="2647758"/>
            <a:ext cx="2956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7030A0"/>
                </a:solidFill>
              </a:rPr>
              <a:t>lädt  herzlich ein zum </a:t>
            </a:r>
            <a:endParaRPr lang="de-DE" sz="2400" b="1" dirty="0">
              <a:solidFill>
                <a:srgbClr val="7030A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64840" y="3419872"/>
            <a:ext cx="638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I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D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E</a:t>
            </a:r>
            <a:r>
              <a:rPr lang="de-DE" sz="4400" dirty="0" smtClean="0">
                <a:solidFill>
                  <a:srgbClr val="D60093"/>
                </a:solidFill>
                <a:latin typeface="Jokerman" panose="04090605060D06020702" pitchFamily="82" charset="0"/>
              </a:rPr>
              <a:t>R</a:t>
            </a:r>
            <a:r>
              <a:rPr lang="de-DE" sz="4400" dirty="0" smtClean="0">
                <a:solidFill>
                  <a:schemeClr val="accent6"/>
                </a:solidFill>
                <a:latin typeface="Jokerman" panose="04090605060D06020702" pitchFamily="82" charset="0"/>
              </a:rPr>
              <a:t>B</a:t>
            </a:r>
            <a:r>
              <a:rPr lang="de-DE" sz="4400" dirty="0" smtClean="0">
                <a:solidFill>
                  <a:srgbClr val="00B0F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S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R</a:t>
            </a:r>
            <a:endParaRPr lang="de-DE" sz="4400" dirty="0">
              <a:solidFill>
                <a:srgbClr val="FF0000"/>
              </a:solidFill>
              <a:latin typeface="Jokerman" panose="04090605060D06020702" pitchFamily="82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35682" y="7350695"/>
            <a:ext cx="6568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4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de-DE" sz="2000" dirty="0"/>
              <a:t>Mit </a:t>
            </a:r>
            <a:r>
              <a:rPr lang="de-DE" sz="2000" dirty="0" smtClean="0"/>
              <a:t>Kuchenbuffet </a:t>
            </a:r>
            <a:r>
              <a:rPr lang="de-DE" sz="1400" dirty="0" smtClean="0"/>
              <a:t>(</a:t>
            </a:r>
            <a:r>
              <a:rPr lang="de-DE" sz="1400" dirty="0"/>
              <a:t>auch zum Mitnehmen</a:t>
            </a:r>
            <a:r>
              <a:rPr lang="de-DE" sz="1400" dirty="0" smtClean="0"/>
              <a:t>)</a:t>
            </a:r>
            <a:r>
              <a:rPr lang="de-DE" sz="2000" dirty="0" smtClean="0"/>
              <a:t> und Spielecke!!!</a:t>
            </a: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3773393" y="8894006"/>
            <a:ext cx="31085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Quelle Bild: wwwnacch.com/</a:t>
            </a:r>
            <a:r>
              <a:rPr lang="de-DE" sz="1000" dirty="0" err="1" smtClean="0"/>
              <a:t>media</a:t>
            </a:r>
            <a:r>
              <a:rPr lang="de-DE" sz="1000" dirty="0" smtClean="0"/>
              <a:t>/chf-cartoon-kids.gif.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070967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204</Words>
  <Application>Microsoft Office PowerPoint</Application>
  <PresentationFormat>Bildschirmpräsentation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Melanie und Marco Kießling</dc:creator>
  <cp:lastModifiedBy>Kiessling, Melanie</cp:lastModifiedBy>
  <cp:revision>18</cp:revision>
  <cp:lastPrinted>2017-02-20T11:34:25Z</cp:lastPrinted>
  <dcterms:created xsi:type="dcterms:W3CDTF">2017-02-15T20:36:38Z</dcterms:created>
  <dcterms:modified xsi:type="dcterms:W3CDTF">2018-03-06T14:28:05Z</dcterms:modified>
</cp:coreProperties>
</file>