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300" y="-93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3E50-C33D-47C9-BF97-8D519EEF1CCA}" type="datetimeFigureOut">
              <a:rPr lang="de-DE" smtClean="0"/>
              <a:t>21.02.2017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F96A-03DB-45D1-B9A7-5256E89BB4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43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3E50-C33D-47C9-BF97-8D519EEF1CCA}" type="datetimeFigureOut">
              <a:rPr lang="de-DE" smtClean="0"/>
              <a:t>21.02.2017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F96A-03DB-45D1-B9A7-5256E89BB4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3174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3E50-C33D-47C9-BF97-8D519EEF1CCA}" type="datetimeFigureOut">
              <a:rPr lang="de-DE" smtClean="0"/>
              <a:t>21.02.2017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F96A-03DB-45D1-B9A7-5256E89BB4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7815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3E50-C33D-47C9-BF97-8D519EEF1CCA}" type="datetimeFigureOut">
              <a:rPr lang="de-DE" smtClean="0"/>
              <a:t>21.02.2017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F96A-03DB-45D1-B9A7-5256E89BB4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716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3E50-C33D-47C9-BF97-8D519EEF1CCA}" type="datetimeFigureOut">
              <a:rPr lang="de-DE" smtClean="0"/>
              <a:t>21.02.2017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F96A-03DB-45D1-B9A7-5256E89BB4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3795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3E50-C33D-47C9-BF97-8D519EEF1CCA}" type="datetimeFigureOut">
              <a:rPr lang="de-DE" smtClean="0"/>
              <a:t>21.02.2017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F96A-03DB-45D1-B9A7-5256E89BB4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7116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3E50-C33D-47C9-BF97-8D519EEF1CCA}" type="datetimeFigureOut">
              <a:rPr lang="de-DE" smtClean="0"/>
              <a:t>21.02.2017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F96A-03DB-45D1-B9A7-5256E89BB4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513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3E50-C33D-47C9-BF97-8D519EEF1CCA}" type="datetimeFigureOut">
              <a:rPr lang="de-DE" smtClean="0"/>
              <a:t>21.02.2017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F96A-03DB-45D1-B9A7-5256E89BB4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9537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3E50-C33D-47C9-BF97-8D519EEF1CCA}" type="datetimeFigureOut">
              <a:rPr lang="de-DE" smtClean="0"/>
              <a:t>21.02.2017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F96A-03DB-45D1-B9A7-5256E89BB4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5071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3E50-C33D-47C9-BF97-8D519EEF1CCA}" type="datetimeFigureOut">
              <a:rPr lang="de-DE" smtClean="0"/>
              <a:t>21.02.2017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F96A-03DB-45D1-B9A7-5256E89BB4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2718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3E50-C33D-47C9-BF97-8D519EEF1CCA}" type="datetimeFigureOut">
              <a:rPr lang="de-DE" smtClean="0"/>
              <a:t>21.02.2017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F96A-03DB-45D1-B9A7-5256E89BB4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4495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03E50-C33D-47C9-BF97-8D519EEF1CCA}" type="datetimeFigureOut">
              <a:rPr lang="de-DE" smtClean="0"/>
              <a:t>21.02.2017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2F96A-03DB-45D1-B9A7-5256E89BB4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010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6"/>
            </a:gs>
            <a:gs pos="1000">
              <a:srgbClr val="85C2FF"/>
            </a:gs>
            <a:gs pos="47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feld 16"/>
          <p:cNvSpPr txBox="1"/>
          <p:nvPr/>
        </p:nvSpPr>
        <p:spPr>
          <a:xfrm>
            <a:off x="3493927" y="4555449"/>
            <a:ext cx="20313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000" dirty="0" smtClean="0">
                <a:latin typeface="Baskerville Old Face" panose="02020602080505020303" pitchFamily="18" charset="0"/>
              </a:rPr>
              <a:t>Am </a:t>
            </a:r>
            <a:r>
              <a:rPr lang="de-DE" sz="2000" b="1" dirty="0" smtClean="0">
                <a:latin typeface="Baskerville Old Face" panose="02020602080505020303" pitchFamily="18" charset="0"/>
              </a:rPr>
              <a:t>07. Mai 2017 </a:t>
            </a:r>
          </a:p>
          <a:p>
            <a:pPr algn="ctr"/>
            <a:r>
              <a:rPr lang="de-DE" sz="2000" dirty="0" smtClean="0">
                <a:latin typeface="Baskerville Old Face" panose="02020602080505020303" pitchFamily="18" charset="0"/>
              </a:rPr>
              <a:t>von 11 – 15 Uhr</a:t>
            </a:r>
            <a:endParaRPr lang="de-DE" sz="2000" dirty="0">
              <a:latin typeface="Baskerville Old Face" panose="02020602080505020303" pitchFamily="18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052736" y="4626746"/>
            <a:ext cx="1903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WANN?</a:t>
            </a:r>
            <a:endParaRPr lang="de-DE" sz="3600" dirty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3384792" y="5238257"/>
            <a:ext cx="22495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000" b="1" dirty="0" smtClean="0">
                <a:latin typeface="Baskerville Old Face" panose="02020602080505020303" pitchFamily="18" charset="0"/>
              </a:rPr>
              <a:t>Am Weißensee 6</a:t>
            </a:r>
            <a:r>
              <a:rPr lang="de-DE" sz="2000" dirty="0" smtClean="0">
                <a:latin typeface="Baskerville Old Face" panose="02020602080505020303" pitchFamily="18" charset="0"/>
              </a:rPr>
              <a:t>, </a:t>
            </a:r>
          </a:p>
          <a:p>
            <a:pPr algn="ctr"/>
            <a:r>
              <a:rPr lang="de-DE" sz="2000" dirty="0" smtClean="0">
                <a:latin typeface="Baskerville Old Face" panose="02020602080505020303" pitchFamily="18" charset="0"/>
              </a:rPr>
              <a:t>Nürnberg-Katzwang</a:t>
            </a:r>
            <a:endParaRPr lang="de-DE" sz="2000" dirty="0">
              <a:latin typeface="Baskerville Old Face" panose="02020602080505020303" pitchFamily="18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1052736" y="5309555"/>
            <a:ext cx="12586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>
                <a:solidFill>
                  <a:srgbClr val="D60093"/>
                </a:solidFill>
                <a:latin typeface="Baskerville Old Face" panose="02020602080505020303" pitchFamily="18" charset="0"/>
              </a:rPr>
              <a:t>WO?</a:t>
            </a:r>
            <a:endParaRPr lang="de-DE" sz="3600" dirty="0">
              <a:solidFill>
                <a:srgbClr val="D60093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832400" y="5944484"/>
            <a:ext cx="33543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000" b="1" dirty="0" smtClean="0">
                <a:latin typeface="Baskerville Old Face" panose="02020602080505020303" pitchFamily="18" charset="0"/>
              </a:rPr>
              <a:t>Kleidung, Spielsachen</a:t>
            </a:r>
            <a:r>
              <a:rPr lang="de-DE" sz="2000" dirty="0" smtClean="0">
                <a:latin typeface="Baskerville Old Face" panose="02020602080505020303" pitchFamily="18" charset="0"/>
              </a:rPr>
              <a:t> und Co.</a:t>
            </a:r>
          </a:p>
          <a:p>
            <a:pPr algn="ctr"/>
            <a:r>
              <a:rPr lang="de-DE" sz="2000" dirty="0" smtClean="0">
                <a:latin typeface="Baskerville Old Face" panose="02020602080505020303" pitchFamily="18" charset="0"/>
              </a:rPr>
              <a:t>für kleine und große Kinder</a:t>
            </a:r>
            <a:endParaRPr lang="de-DE" sz="2000" dirty="0">
              <a:latin typeface="Baskerville Old Face" panose="02020602080505020303" pitchFamily="18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1052736" y="6015778"/>
            <a:ext cx="1443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WAS?</a:t>
            </a:r>
            <a:endParaRPr lang="de-DE" sz="3600" dirty="0">
              <a:solidFill>
                <a:srgbClr val="00B050"/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2" name="Picture 2" descr="http://www.nacch.com/_Media/chf-cartoon-kids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47"/>
          <a:stretch/>
        </p:blipFill>
        <p:spPr bwMode="auto">
          <a:xfrm>
            <a:off x="140121" y="15876"/>
            <a:ext cx="6578005" cy="126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http://www.nacch.com/_Media/chf-cartoon-kids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47"/>
          <a:stretch/>
        </p:blipFill>
        <p:spPr bwMode="auto">
          <a:xfrm>
            <a:off x="140121" y="7884368"/>
            <a:ext cx="6578005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feld 19"/>
          <p:cNvSpPr txBox="1"/>
          <p:nvPr/>
        </p:nvSpPr>
        <p:spPr>
          <a:xfrm>
            <a:off x="264840" y="1714327"/>
            <a:ext cx="63854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dirty="0" smtClean="0">
                <a:solidFill>
                  <a:srgbClr val="FF0000"/>
                </a:solidFill>
                <a:latin typeface="Jokerman" panose="04090605060D06020702" pitchFamily="82" charset="0"/>
              </a:rPr>
              <a:t>K</a:t>
            </a:r>
            <a:r>
              <a:rPr lang="de-DE" sz="4400" dirty="0" smtClean="0">
                <a:solidFill>
                  <a:srgbClr val="FFFF00"/>
                </a:solidFill>
                <a:latin typeface="Jokerman" panose="04090605060D06020702" pitchFamily="82" charset="0"/>
              </a:rPr>
              <a:t>I</a:t>
            </a:r>
            <a:r>
              <a:rPr lang="de-DE" sz="4400" dirty="0" smtClean="0">
                <a:solidFill>
                  <a:srgbClr val="00B050"/>
                </a:solidFill>
                <a:latin typeface="Jokerman" panose="04090605060D06020702" pitchFamily="82" charset="0"/>
              </a:rPr>
              <a:t>T</a:t>
            </a:r>
            <a:r>
              <a:rPr lang="de-DE" sz="4400" dirty="0" smtClean="0">
                <a:solidFill>
                  <a:srgbClr val="0070C0"/>
                </a:solidFill>
                <a:latin typeface="Jokerman" panose="04090605060D06020702" pitchFamily="82" charset="0"/>
              </a:rPr>
              <a:t>A</a:t>
            </a:r>
            <a:r>
              <a:rPr lang="de-DE" sz="4400" dirty="0" smtClean="0">
                <a:latin typeface="Jokerman" panose="04090605060D06020702" pitchFamily="82" charset="0"/>
              </a:rPr>
              <a:t> </a:t>
            </a:r>
            <a:r>
              <a:rPr lang="de-DE" sz="4400" dirty="0" smtClean="0">
                <a:solidFill>
                  <a:srgbClr val="7030A0"/>
                </a:solidFill>
                <a:latin typeface="Jokerman" panose="04090605060D06020702" pitchFamily="82" charset="0"/>
              </a:rPr>
              <a:t>K</a:t>
            </a:r>
            <a:r>
              <a:rPr lang="de-DE" sz="4400" dirty="0" smtClean="0">
                <a:solidFill>
                  <a:srgbClr val="D60093"/>
                </a:solidFill>
                <a:latin typeface="Jokerman" panose="04090605060D06020702" pitchFamily="82" charset="0"/>
              </a:rPr>
              <a:t>U</a:t>
            </a:r>
            <a:r>
              <a:rPr lang="de-DE" sz="4400" dirty="0" smtClean="0">
                <a:solidFill>
                  <a:schemeClr val="accent6"/>
                </a:solidFill>
                <a:latin typeface="Jokerman" panose="04090605060D06020702" pitchFamily="82" charset="0"/>
              </a:rPr>
              <a:t>N</a:t>
            </a:r>
            <a:r>
              <a:rPr lang="de-DE" sz="4400" dirty="0" smtClean="0">
                <a:solidFill>
                  <a:srgbClr val="00B0F0"/>
                </a:solidFill>
                <a:latin typeface="Jokerman" panose="04090605060D06020702" pitchFamily="82" charset="0"/>
              </a:rPr>
              <a:t>T</a:t>
            </a:r>
            <a:r>
              <a:rPr lang="de-DE" sz="4400" dirty="0" smtClean="0">
                <a:solidFill>
                  <a:srgbClr val="00B050"/>
                </a:solidFill>
                <a:latin typeface="Jokerman" panose="04090605060D06020702" pitchFamily="82" charset="0"/>
              </a:rPr>
              <a:t>E</a:t>
            </a:r>
            <a:r>
              <a:rPr lang="de-DE" sz="4400" dirty="0" smtClean="0">
                <a:solidFill>
                  <a:srgbClr val="FFFF00"/>
                </a:solidFill>
                <a:latin typeface="Jokerman" panose="04090605060D06020702" pitchFamily="82" charset="0"/>
              </a:rPr>
              <a:t>R</a:t>
            </a:r>
            <a:r>
              <a:rPr lang="de-DE" sz="4400" dirty="0" smtClean="0">
                <a:solidFill>
                  <a:srgbClr val="FF0000"/>
                </a:solidFill>
                <a:latin typeface="Jokerman" panose="04090605060D06020702" pitchFamily="82" charset="0"/>
              </a:rPr>
              <a:t>B</a:t>
            </a:r>
            <a:r>
              <a:rPr lang="de-DE" sz="4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Jokerman" panose="04090605060D06020702" pitchFamily="82" charset="0"/>
              </a:rPr>
              <a:t>U</a:t>
            </a:r>
            <a:r>
              <a:rPr lang="de-DE" sz="4400" dirty="0" smtClean="0">
                <a:solidFill>
                  <a:srgbClr val="0070C0"/>
                </a:solidFill>
                <a:latin typeface="Jokerman" panose="04090605060D06020702" pitchFamily="82" charset="0"/>
              </a:rPr>
              <a:t>N</a:t>
            </a:r>
            <a:r>
              <a:rPr lang="de-DE" sz="4400" dirty="0" smtClean="0">
                <a:solidFill>
                  <a:srgbClr val="7030A0"/>
                </a:solidFill>
                <a:latin typeface="Jokerman" panose="04090605060D06020702" pitchFamily="82" charset="0"/>
              </a:rPr>
              <a:t>T</a:t>
            </a:r>
            <a:endParaRPr lang="de-DE" sz="4400" dirty="0">
              <a:solidFill>
                <a:srgbClr val="7030A0"/>
              </a:solidFill>
              <a:latin typeface="Jokerman" panose="04090605060D06020702" pitchFamily="82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979381" y="2647758"/>
            <a:ext cx="2956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7030A0"/>
                </a:solidFill>
              </a:rPr>
              <a:t>lädt  herzlich ein zum </a:t>
            </a:r>
            <a:endParaRPr lang="de-DE" sz="2400" b="1" dirty="0">
              <a:solidFill>
                <a:srgbClr val="7030A0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264840" y="3419872"/>
            <a:ext cx="63854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dirty="0" smtClean="0">
                <a:solidFill>
                  <a:srgbClr val="FF0000"/>
                </a:solidFill>
                <a:latin typeface="Jokerman" panose="04090605060D06020702" pitchFamily="82" charset="0"/>
              </a:rPr>
              <a:t>K</a:t>
            </a:r>
            <a:r>
              <a:rPr lang="de-DE" sz="4400" dirty="0" smtClean="0">
                <a:solidFill>
                  <a:srgbClr val="FFFF00"/>
                </a:solidFill>
                <a:latin typeface="Jokerman" panose="04090605060D06020702" pitchFamily="82" charset="0"/>
              </a:rPr>
              <a:t>I</a:t>
            </a:r>
            <a:r>
              <a:rPr lang="de-DE" sz="4400" dirty="0" smtClean="0">
                <a:solidFill>
                  <a:srgbClr val="00B050"/>
                </a:solidFill>
                <a:latin typeface="Jokerman" panose="04090605060D06020702" pitchFamily="82" charset="0"/>
              </a:rPr>
              <a:t>N</a:t>
            </a:r>
            <a:r>
              <a:rPr lang="de-DE" sz="4400" dirty="0" smtClean="0">
                <a:solidFill>
                  <a:srgbClr val="0070C0"/>
                </a:solidFill>
                <a:latin typeface="Jokerman" panose="04090605060D06020702" pitchFamily="82" charset="0"/>
              </a:rPr>
              <a:t>D</a:t>
            </a:r>
            <a:r>
              <a:rPr lang="de-DE" sz="4400" dirty="0" smtClean="0">
                <a:solidFill>
                  <a:srgbClr val="7030A0"/>
                </a:solidFill>
                <a:latin typeface="Jokerman" panose="04090605060D06020702" pitchFamily="82" charset="0"/>
              </a:rPr>
              <a:t>E</a:t>
            </a:r>
            <a:r>
              <a:rPr lang="de-DE" sz="4400" dirty="0" smtClean="0">
                <a:solidFill>
                  <a:srgbClr val="D60093"/>
                </a:solidFill>
                <a:latin typeface="Jokerman" panose="04090605060D06020702" pitchFamily="82" charset="0"/>
              </a:rPr>
              <a:t>R</a:t>
            </a:r>
            <a:r>
              <a:rPr lang="de-DE" sz="4400" dirty="0" smtClean="0">
                <a:solidFill>
                  <a:schemeClr val="accent6"/>
                </a:solidFill>
                <a:latin typeface="Jokerman" panose="04090605060D06020702" pitchFamily="82" charset="0"/>
              </a:rPr>
              <a:t>B</a:t>
            </a:r>
            <a:r>
              <a:rPr lang="de-DE" sz="4400" dirty="0" smtClean="0">
                <a:solidFill>
                  <a:srgbClr val="00B0F0"/>
                </a:solidFill>
                <a:latin typeface="Jokerman" panose="04090605060D06020702" pitchFamily="82" charset="0"/>
              </a:rPr>
              <a:t>A</a:t>
            </a:r>
            <a:r>
              <a:rPr lang="de-DE" sz="4400" dirty="0" smtClean="0">
                <a:solidFill>
                  <a:srgbClr val="00B050"/>
                </a:solidFill>
                <a:latin typeface="Jokerman" panose="04090605060D06020702" pitchFamily="82" charset="0"/>
              </a:rPr>
              <a:t>S</a:t>
            </a:r>
            <a:r>
              <a:rPr lang="de-DE" sz="4400" dirty="0" smtClean="0">
                <a:solidFill>
                  <a:srgbClr val="FFFF00"/>
                </a:solidFill>
                <a:latin typeface="Jokerman" panose="04090605060D06020702" pitchFamily="82" charset="0"/>
              </a:rPr>
              <a:t>A</a:t>
            </a:r>
            <a:r>
              <a:rPr lang="de-DE" sz="4400" dirty="0" smtClean="0">
                <a:solidFill>
                  <a:srgbClr val="FF0000"/>
                </a:solidFill>
                <a:latin typeface="Jokerman" panose="04090605060D06020702" pitchFamily="82" charset="0"/>
              </a:rPr>
              <a:t>R</a:t>
            </a:r>
            <a:endParaRPr lang="de-DE" sz="4400" dirty="0">
              <a:solidFill>
                <a:srgbClr val="FF0000"/>
              </a:solidFill>
              <a:latin typeface="Jokerman" panose="04090605060D06020702" pitchFamily="82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135682" y="7350695"/>
            <a:ext cx="6568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2400" b="1">
                <a:solidFill>
                  <a:srgbClr val="7030A0"/>
                </a:solidFill>
              </a:defRPr>
            </a:lvl1pPr>
          </a:lstStyle>
          <a:p>
            <a:pPr algn="ctr"/>
            <a:r>
              <a:rPr lang="de-DE" sz="2000" dirty="0"/>
              <a:t>Mit </a:t>
            </a:r>
            <a:r>
              <a:rPr lang="de-DE" sz="2000" dirty="0" smtClean="0"/>
              <a:t>Kuchenbuffet </a:t>
            </a:r>
            <a:r>
              <a:rPr lang="de-DE" sz="1400" dirty="0" smtClean="0"/>
              <a:t>(</a:t>
            </a:r>
            <a:r>
              <a:rPr lang="de-DE" sz="1400" dirty="0"/>
              <a:t>auch zum Mitnehmen</a:t>
            </a:r>
            <a:r>
              <a:rPr lang="de-DE" sz="1400" dirty="0" smtClean="0"/>
              <a:t>)</a:t>
            </a:r>
            <a:r>
              <a:rPr lang="de-DE" sz="2000" dirty="0" smtClean="0"/>
              <a:t> und Spielecke!!!</a:t>
            </a:r>
            <a:endParaRPr lang="de-DE" sz="2000" dirty="0"/>
          </a:p>
        </p:txBody>
      </p:sp>
      <p:sp>
        <p:nvSpPr>
          <p:cNvPr id="3" name="Textfeld 2"/>
          <p:cNvSpPr txBox="1"/>
          <p:nvPr/>
        </p:nvSpPr>
        <p:spPr>
          <a:xfrm>
            <a:off x="3773393" y="8894006"/>
            <a:ext cx="31085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Quelle Bild: wwwnacch.com/</a:t>
            </a:r>
            <a:r>
              <a:rPr lang="de-DE" sz="1000" dirty="0" err="1" smtClean="0"/>
              <a:t>media</a:t>
            </a:r>
            <a:r>
              <a:rPr lang="de-DE" sz="1000" dirty="0" smtClean="0"/>
              <a:t>/chf-cartoon-kids.gif.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33161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Bildschirmpräsentation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Melanie und Marco Kießling</dc:creator>
  <cp:lastModifiedBy>Nichelle Büttner</cp:lastModifiedBy>
  <cp:revision>15</cp:revision>
  <dcterms:created xsi:type="dcterms:W3CDTF">2017-02-15T20:36:38Z</dcterms:created>
  <dcterms:modified xsi:type="dcterms:W3CDTF">2017-02-21T09:27:12Z</dcterms:modified>
</cp:coreProperties>
</file>